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notesMasterIdLst>
    <p:notesMasterId r:id="rId8"/>
  </p:notesMasterIdLst>
  <p:sldSz cx="14630400" cy="8229600"/>
  <p:notesSz cx="8229600" cy="14630400"/>
  <p:embeddedFontLst>
    <p:embeddedFont>
      <p:font typeface="Instrument Sans Semi Bold"/>
      <p:regular r:id="rId13"/>
    </p:embeddedFont>
    <p:embeddedFont>
      <p:font typeface="Instrument Sans Semi Bold"/>
      <p:regular r:id="rId14"/>
    </p:embeddedFont>
    <p:embeddedFont>
      <p:font typeface="Instrument Sans Semi Bold"/>
      <p:regular r:id="rId15"/>
    </p:embeddedFont>
    <p:embeddedFont>
      <p:font typeface="Instrument Sans Semi Bold"/>
      <p:regular r:id="rId16"/>
    </p:embeddedFont>
    <p:embeddedFont>
      <p:font typeface="Instrument Sans Medium"/>
      <p:regular r:id="rId17"/>
    </p:embeddedFont>
    <p:embeddedFont>
      <p:font typeface="Instrument Sans Medium"/>
      <p:regular r:id="rId18"/>
    </p:embeddedFont>
    <p:embeddedFont>
      <p:font typeface="Instrument Sans Medium"/>
      <p:regular r:id="rId19"/>
    </p:embeddedFont>
    <p:embeddedFont>
      <p:font typeface="Instrument Sans Medium"/>
      <p:regular r:id="rId20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notesMaster" Target="notesMasters/notesMaster1.xml"/><Relationship Id="rId9" Type="http://schemas.openxmlformats.org/officeDocument/2006/relationships/presProps" Target="presProps.xml"/><Relationship Id="rId10" Type="http://schemas.openxmlformats.org/officeDocument/2006/relationships/viewProps" Target="viewProps.xml"/><Relationship Id="rId11" Type="http://schemas.openxmlformats.org/officeDocument/2006/relationships/theme" Target="theme/theme1.xml"/><Relationship Id="rId12" Type="http://schemas.openxmlformats.org/officeDocument/2006/relationships/tableStyles" Target="tableStyles.xml"/><Relationship Id="rId13" Type="http://schemas.openxmlformats.org/officeDocument/2006/relationships/font" Target="fonts/font1.fntdata"/><Relationship Id="rId14" Type="http://schemas.openxmlformats.org/officeDocument/2006/relationships/font" Target="fonts/font2.fntdata"/><Relationship Id="rId15" Type="http://schemas.openxmlformats.org/officeDocument/2006/relationships/font" Target="fonts/font3.fntdata"/><Relationship Id="rId16" Type="http://schemas.openxmlformats.org/officeDocument/2006/relationships/font" Target="fonts/font4.fntdata"/><Relationship Id="rId17" Type="http://schemas.openxmlformats.org/officeDocument/2006/relationships/font" Target="fonts/font5.fntdata"/><Relationship Id="rId18" Type="http://schemas.openxmlformats.org/officeDocument/2006/relationships/font" Target="fonts/font6.fntdata"/><Relationship Id="rId19" Type="http://schemas.openxmlformats.org/officeDocument/2006/relationships/font" Target="fonts/font7.fntdata"/><Relationship Id="rId20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slideLayout" Target="../slideLayouts/slideLayout5.xml"/><Relationship Id="rId7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slideLayout" Target="../slideLayouts/slideLayout7.xml"/><Relationship Id="rId6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295882"/>
            <a:ext cx="7556421" cy="29346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7700"/>
              </a:lnSpc>
              <a:buNone/>
            </a:pPr>
            <a:r>
              <a:rPr lang="en-US" sz="61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ElevateWeb Labs</a:t>
            </a:r>
            <a:pPr algn="ctr" indent="0" marL="0">
              <a:lnSpc>
                <a:spcPts val="7700"/>
              </a:lnSpc>
              <a:buNone/>
            </a:pPr>
            <a:r>
              <a:rPr lang="en-US" sz="61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
</a:t>
            </a:r>
            <a:pPr algn="ctr" indent="0" marL="0">
              <a:lnSpc>
                <a:spcPts val="7700"/>
              </a:lnSpc>
              <a:buNone/>
            </a:pPr>
            <a:r>
              <a:rPr lang="en-US" sz="61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X</a:t>
            </a:r>
            <a:pPr algn="ctr" indent="0" marL="0">
              <a:lnSpc>
                <a:spcPts val="7700"/>
              </a:lnSpc>
              <a:buNone/>
            </a:pPr>
            <a:r>
              <a:rPr lang="en-US" sz="61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
</a:t>
            </a:r>
            <a:pPr algn="ctr" indent="0" marL="0">
              <a:lnSpc>
                <a:spcPts val="7700"/>
              </a:lnSpc>
              <a:buNone/>
            </a:pPr>
            <a:r>
              <a:rPr lang="en-US" sz="61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AERGIBIDE</a:t>
            </a:r>
            <a:endParaRPr lang="en-US" sz="6150" dirty="0"/>
          </a:p>
        </p:txBody>
      </p:sp>
      <p:sp>
        <p:nvSpPr>
          <p:cNvPr id="4" name="Text 1"/>
          <p:cNvSpPr/>
          <p:nvPr/>
        </p:nvSpPr>
        <p:spPr>
          <a:xfrm>
            <a:off x="793790" y="557069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65115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Índice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95525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469499" y="3040261"/>
            <a:ext cx="13168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7017306" y="295525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Objetivos del reto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017306" y="3445669"/>
            <a:ext cx="29277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Desafíos clave que buscamos resolver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10171867" y="295525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0332244" y="3040261"/>
            <a:ext cx="189548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0908983" y="2955250"/>
            <a:ext cx="292774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Aplicaciones utilizadas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908983" y="3799999"/>
            <a:ext cx="29277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Herramientas empleadas para el desarrollo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6280190" y="500776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436757" y="5092779"/>
            <a:ext cx="197048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7017306" y="5007769"/>
            <a:ext cx="292774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Dificultades encontradas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017306" y="5852517"/>
            <a:ext cx="29277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Obstáculos superados durante el proceso</a:t>
            </a:r>
            <a:endParaRPr lang="en-US" sz="1750" dirty="0"/>
          </a:p>
        </p:txBody>
      </p:sp>
      <p:sp>
        <p:nvSpPr>
          <p:cNvPr id="16" name="Shape 13"/>
          <p:cNvSpPr/>
          <p:nvPr/>
        </p:nvSpPr>
        <p:spPr>
          <a:xfrm>
            <a:off x="10171867" y="500776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10322362" y="5092779"/>
            <a:ext cx="209312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4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10908983" y="50077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Demo del código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10908983" y="5498187"/>
            <a:ext cx="29277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Presentación de nuestro trabajo final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91261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Objetivos del reto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1961555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Diseñar una aplicación web para la gestión de preguntas frecuentes para la empresa Aergibide.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1118711" y="2942511"/>
            <a:ext cx="30480" cy="4374475"/>
          </a:xfrm>
          <a:prstGeom prst="roundRect">
            <a:avLst>
              <a:gd name="adj" fmla="val 312558"/>
            </a:avLst>
          </a:prstGeom>
          <a:solidFill>
            <a:srgbClr val="56565B"/>
          </a:solidFill>
          <a:ln/>
        </p:spPr>
      </p:sp>
      <p:sp>
        <p:nvSpPr>
          <p:cNvPr id="6" name="Shape 3"/>
          <p:cNvSpPr/>
          <p:nvPr/>
        </p:nvSpPr>
        <p:spPr>
          <a:xfrm>
            <a:off x="1358622" y="3437573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56565B"/>
          </a:solidFill>
          <a:ln/>
        </p:spPr>
      </p:sp>
      <p:sp>
        <p:nvSpPr>
          <p:cNvPr id="7" name="Shape 4"/>
          <p:cNvSpPr/>
          <p:nvPr/>
        </p:nvSpPr>
        <p:spPr>
          <a:xfrm>
            <a:off x="878800" y="319766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68110" y="3282672"/>
            <a:ext cx="13168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1</a:t>
            </a:r>
            <a:endParaRPr lang="en-US" sz="2650" dirty="0"/>
          </a:p>
        </p:txBody>
      </p:sp>
      <p:sp>
        <p:nvSpPr>
          <p:cNvPr id="9" name="Text 6"/>
          <p:cNvSpPr/>
          <p:nvPr/>
        </p:nvSpPr>
        <p:spPr>
          <a:xfrm>
            <a:off x="2381488" y="316932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Usuarios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2381488" y="3659743"/>
            <a:ext cx="596872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Registro, login y perfil de usuario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1358622" y="4971336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56565B"/>
          </a:solidFill>
          <a:ln/>
        </p:spPr>
      </p:sp>
      <p:sp>
        <p:nvSpPr>
          <p:cNvPr id="12" name="Shape 9"/>
          <p:cNvSpPr/>
          <p:nvPr/>
        </p:nvSpPr>
        <p:spPr>
          <a:xfrm>
            <a:off x="878800" y="473142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1039178" y="4816435"/>
            <a:ext cx="189548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2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2381488" y="470308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Publicaciones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2381488" y="5193506"/>
            <a:ext cx="596872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Publicar y listar preguntas/respuestas</a:t>
            </a:r>
            <a:endParaRPr lang="en-US" sz="1750" dirty="0"/>
          </a:p>
        </p:txBody>
      </p:sp>
      <p:sp>
        <p:nvSpPr>
          <p:cNvPr id="16" name="Shape 13"/>
          <p:cNvSpPr/>
          <p:nvPr/>
        </p:nvSpPr>
        <p:spPr>
          <a:xfrm>
            <a:off x="1358622" y="6505099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56565B"/>
          </a:solidFill>
          <a:ln/>
        </p:spPr>
      </p:sp>
      <p:sp>
        <p:nvSpPr>
          <p:cNvPr id="17" name="Shape 14"/>
          <p:cNvSpPr/>
          <p:nvPr/>
        </p:nvSpPr>
        <p:spPr>
          <a:xfrm>
            <a:off x="878800" y="626518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8" name="Text 15"/>
          <p:cNvSpPr/>
          <p:nvPr/>
        </p:nvSpPr>
        <p:spPr>
          <a:xfrm>
            <a:off x="1035368" y="6350198"/>
            <a:ext cx="197048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3</a:t>
            </a:r>
            <a:endParaRPr lang="en-US" sz="2650" dirty="0"/>
          </a:p>
        </p:txBody>
      </p:sp>
      <p:sp>
        <p:nvSpPr>
          <p:cNvPr id="19" name="Text 16"/>
          <p:cNvSpPr/>
          <p:nvPr/>
        </p:nvSpPr>
        <p:spPr>
          <a:xfrm>
            <a:off x="2381488" y="623685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Interacciones</a:t>
            </a:r>
            <a:endParaRPr lang="en-US" sz="2200" dirty="0"/>
          </a:p>
        </p:txBody>
      </p:sp>
      <p:sp>
        <p:nvSpPr>
          <p:cNvPr id="20" name="Text 17"/>
          <p:cNvSpPr/>
          <p:nvPr/>
        </p:nvSpPr>
        <p:spPr>
          <a:xfrm>
            <a:off x="2381488" y="6727269"/>
            <a:ext cx="596872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Like/dislike para cada respuesta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42577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Aplicaciones usadas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4337" y="2474714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3268504"/>
            <a:ext cx="360807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Lenguajes de Programación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93790" y="4113252"/>
            <a:ext cx="36080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PHP, JavaScript, HTML/CSS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2568" y="2474714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128498" y="326850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Bases de Datos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4742021" y="3758922"/>
            <a:ext cx="3608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MySQL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4337" y="5156597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98101" y="5950387"/>
            <a:ext cx="319932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Herramientas de Diseño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93790" y="6440805"/>
            <a:ext cx="36080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Figma, Gamma</a:t>
            </a:r>
            <a:endParaRPr lang="en-US" sz="17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2568" y="5156597"/>
            <a:ext cx="566976" cy="566976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5128498" y="595038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Colaboración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4742021" y="6440805"/>
            <a:ext cx="3608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GitHub, Trello, WhatsApp, Discord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721412"/>
            <a:ext cx="667726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Dificultades encontradas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Complejidad Técnica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57831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Dominar nuevas tecnologías y lenguajes de programación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997166"/>
            <a:ext cx="325683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Coordinación del Equipo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57831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Mantener una comunicación efectiva y alinear objetivos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Gestión del Tiempo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57831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Cumplir con plazos ajustados sin comprometer la calidad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86856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Demo del código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190" y="1917502"/>
            <a:ext cx="1134070" cy="181451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754422" y="214431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Diseño de la Interfaz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754422" y="2634734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Creación de prototipos y wireframes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0190" y="3732014"/>
            <a:ext cx="1134070" cy="181451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754422" y="3958828"/>
            <a:ext cx="328088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Implementación Técnica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754422" y="4449247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Codificación de la solución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5546527"/>
            <a:ext cx="1134070" cy="181451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754422" y="5773341"/>
            <a:ext cx="315503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Pruebas y Refinamiento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754422" y="6263759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Validación y mejora continua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2024-11-11T08:23:12Z</dcterms:created>
  <dcterms:modified xsi:type="dcterms:W3CDTF">2024-11-11T08:23:12Z</dcterms:modified>
</cp:coreProperties>
</file>